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TW5X77KOYBmkoblDpLsKYIPgi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98c5948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98c5948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98c5948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98c5948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7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7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7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7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7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7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7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7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7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7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7"/>
          <p:cNvGrpSpPr/>
          <p:nvPr/>
        </p:nvGrpSpPr>
        <p:grpSpPr>
          <a:xfrm>
            <a:off x="27222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7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7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7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7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7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7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7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7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7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7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>
            <a:spLocks noGrp="1"/>
          </p:cNvSpPr>
          <p:nvPr>
            <p:ph type="ctrTitle"/>
          </p:nvPr>
        </p:nvSpPr>
        <p:spPr>
          <a:xfrm>
            <a:off x="1802426" y="1986950"/>
            <a:ext cx="8430900" cy="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Tap-Tap Search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000"/>
              <a:buFont typeface="Arial"/>
              <a:buNone/>
            </a:pPr>
            <a:endParaRPr sz="4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"/>
          <p:cNvSpPr txBox="1">
            <a:spLocks noGrp="1"/>
          </p:cNvSpPr>
          <p:nvPr>
            <p:ph type="subTitle" idx="1"/>
          </p:nvPr>
        </p:nvSpPr>
        <p:spPr>
          <a:xfrm>
            <a:off x="2320885" y="4253775"/>
            <a:ext cx="3513156" cy="271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2400" b="1">
                <a:solidFill>
                  <a:srgbClr val="080808"/>
                </a:solidFill>
              </a:rPr>
              <a:t>Team Members: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 sz="2000">
                <a:solidFill>
                  <a:srgbClr val="080808"/>
                </a:solidFill>
              </a:rPr>
              <a:t>A. Sreshta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 sz="2000">
                <a:solidFill>
                  <a:srgbClr val="080808"/>
                </a:solidFill>
              </a:rPr>
              <a:t>Deepika Annaboyina</a:t>
            </a:r>
            <a:endParaRPr sz="2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 sz="2000">
                <a:solidFill>
                  <a:srgbClr val="080808"/>
                </a:solidFill>
              </a:rPr>
              <a:t>Alla Supriya</a:t>
            </a:r>
            <a:endParaRPr sz="2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IN" sz="2000">
                <a:solidFill>
                  <a:srgbClr val="080808"/>
                </a:solidFill>
              </a:rPr>
              <a:t>Murki Shravani </a:t>
            </a:r>
            <a:endParaRPr/>
          </a:p>
        </p:txBody>
      </p:sp>
      <p:sp>
        <p:nvSpPr>
          <p:cNvPr id="166" name="Google Shape;166;p1"/>
          <p:cNvSpPr txBox="1"/>
          <p:nvPr/>
        </p:nvSpPr>
        <p:spPr>
          <a:xfrm>
            <a:off x="3888058" y="1715377"/>
            <a:ext cx="439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 txBox="1"/>
          <p:nvPr/>
        </p:nvSpPr>
        <p:spPr>
          <a:xfrm>
            <a:off x="7782224" y="4242125"/>
            <a:ext cx="3741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Name: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Revolutionizers</a:t>
            </a:r>
            <a:endParaRPr/>
          </a:p>
        </p:txBody>
      </p:sp>
      <p:sp>
        <p:nvSpPr>
          <p:cNvPr id="168" name="Google Shape;168;p1"/>
          <p:cNvSpPr txBox="1"/>
          <p:nvPr/>
        </p:nvSpPr>
        <p:spPr>
          <a:xfrm>
            <a:off x="4259450" y="2558350"/>
            <a:ext cx="365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00">
                <a:latin typeface="Century Gothic"/>
                <a:ea typeface="Century Gothic"/>
                <a:cs typeface="Century Gothic"/>
                <a:sym typeface="Century Gothic"/>
              </a:rPr>
              <a:t>Specathon 2k21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2688364" y="652905"/>
            <a:ext cx="8911687" cy="65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IN" sz="4000" b="1"/>
              <a:t>Tap-Tap Search</a:t>
            </a:r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body" idx="1"/>
          </p:nvPr>
        </p:nvSpPr>
        <p:spPr>
          <a:xfrm>
            <a:off x="2246050" y="1641514"/>
            <a:ext cx="9564032" cy="50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20"/>
              <a:buChar char="🠶"/>
            </a:pPr>
            <a:r>
              <a:rPr lang="en-IN" sz="25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android application which converts speech to text, text to speech file to speech, image to speech and reads out to the user.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520"/>
              <a:buNone/>
            </a:pPr>
            <a:endParaRPr sz="25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520"/>
              <a:buChar char="🠶"/>
            </a:pPr>
            <a:r>
              <a:rPr lang="en-IN" sz="25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Also, notification reader can be implemented where if the user receives any text message from any one then it will tell what message has been received and from whom.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520"/>
              <a:buNone/>
            </a:pPr>
            <a:endParaRPr sz="25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520"/>
              <a:buChar char="🠶"/>
            </a:pPr>
            <a:r>
              <a:rPr lang="en-IN" sz="25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development of a text to speech synthesizer will be of great help to people with visual impairment and make going through large volumes of text easier.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520"/>
              <a:buNone/>
            </a:pPr>
            <a:endParaRPr sz="25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520"/>
              <a:buChar char="🠶"/>
            </a:pPr>
            <a:r>
              <a:rPr lang="en-IN" sz="25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can also help them involve themselves in communicating with others without getting bored.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20"/>
              <a:buNone/>
            </a:pPr>
            <a:endParaRPr sz="18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733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20"/>
              <a:buNone/>
            </a:pPr>
            <a:endParaRPr sz="182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289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60"/>
              <a:buNone/>
            </a:pPr>
            <a:endParaRPr sz="126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289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60"/>
              <a:buNone/>
            </a:pPr>
            <a:endParaRPr sz="126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289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60"/>
              <a:buNone/>
            </a:pPr>
            <a:endParaRPr sz="126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2754465" y="707989"/>
            <a:ext cx="8911687" cy="65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IN" sz="4000" b="1"/>
              <a:t>Technology Stack</a:t>
            </a:r>
            <a:endParaRPr/>
          </a:p>
        </p:txBody>
      </p:sp>
      <p:sp>
        <p:nvSpPr>
          <p:cNvPr id="180" name="Google Shape;180;p4"/>
          <p:cNvSpPr txBox="1">
            <a:spLocks noGrp="1"/>
          </p:cNvSpPr>
          <p:nvPr>
            <p:ph type="body" idx="1"/>
          </p:nvPr>
        </p:nvSpPr>
        <p:spPr>
          <a:xfrm>
            <a:off x="2754465" y="1604791"/>
            <a:ext cx="8915400" cy="410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800"/>
              <a:buChar char="🠶"/>
            </a:pPr>
            <a:r>
              <a:rPr lang="en-I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Operating System: Windows 10 (64 bit)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2800"/>
              <a:buChar char="🠶"/>
            </a:pPr>
            <a:r>
              <a:rPr lang="en-I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IDE: Android Studio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2800"/>
              <a:buChar char="🠶"/>
            </a:pPr>
            <a:r>
              <a:rPr lang="en-I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Technologies: Java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SzPts val="2800"/>
              <a:buChar char="🠶"/>
            </a:pPr>
            <a:r>
              <a:rPr lang="en-I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Technologies : Optical Character Recognition(OCR),Text To Speech(TTS)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75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IN" sz="4000" b="1"/>
              <a:t>Modules</a:t>
            </a:r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body" idx="1"/>
          </p:nvPr>
        </p:nvSpPr>
        <p:spPr>
          <a:xfrm>
            <a:off x="2655069" y="1377108"/>
            <a:ext cx="8915400" cy="455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4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0"/>
              <a:buNone/>
            </a:pPr>
            <a:endParaRPr sz="186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Char char="🠶"/>
            </a:pPr>
            <a:r>
              <a:rPr lang="en-IN" sz="2790">
                <a:latin typeface="Calibri"/>
                <a:ea typeface="Calibri"/>
                <a:cs typeface="Calibri"/>
                <a:sym typeface="Calibri"/>
              </a:rPr>
              <a:t>Home page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None/>
            </a:pPr>
            <a:endParaRPr sz="279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Char char="🠶"/>
            </a:pPr>
            <a:r>
              <a:rPr lang="en-IN" sz="2790">
                <a:latin typeface="Calibri"/>
                <a:ea typeface="Calibri"/>
                <a:cs typeface="Calibri"/>
                <a:sym typeface="Calibri"/>
              </a:rPr>
              <a:t>Text to Speech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None/>
            </a:pPr>
            <a:endParaRPr sz="279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Char char="🠶"/>
            </a:pPr>
            <a:r>
              <a:rPr lang="en-IN" sz="2790">
                <a:latin typeface="Calibri"/>
                <a:ea typeface="Calibri"/>
                <a:cs typeface="Calibri"/>
                <a:sym typeface="Calibri"/>
              </a:rPr>
              <a:t>Speech to Text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None/>
            </a:pPr>
            <a:endParaRPr sz="279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Char char="🠶"/>
            </a:pPr>
            <a:r>
              <a:rPr lang="en-IN" sz="2790">
                <a:latin typeface="Calibri"/>
                <a:ea typeface="Calibri"/>
                <a:cs typeface="Calibri"/>
                <a:sym typeface="Calibri"/>
              </a:rPr>
              <a:t>File to Speech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None/>
            </a:pPr>
            <a:endParaRPr sz="279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Char char="🠶"/>
            </a:pPr>
            <a:r>
              <a:rPr lang="en-IN" sz="2790">
                <a:latin typeface="Calibri"/>
                <a:ea typeface="Calibri"/>
                <a:cs typeface="Calibri"/>
                <a:sym typeface="Calibri"/>
              </a:rPr>
              <a:t>Image to Speech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98c5948e0_0_0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/>
              <a:t>Progress</a:t>
            </a:r>
            <a:endParaRPr sz="4000" b="1"/>
          </a:p>
        </p:txBody>
      </p:sp>
      <p:sp>
        <p:nvSpPr>
          <p:cNvPr id="192" name="Google Shape;192;gb98c5948e0_0_0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0050" algn="l" rtl="0">
              <a:spcBef>
                <a:spcPts val="100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-IN" sz="2700">
                <a:latin typeface="Calibri"/>
                <a:ea typeface="Calibri"/>
                <a:cs typeface="Calibri"/>
                <a:sym typeface="Calibri"/>
              </a:rPr>
              <a:t>Completed: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0576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Char char="➔"/>
            </a:pPr>
            <a:r>
              <a:rPr lang="en-IN" sz="2790">
                <a:latin typeface="Calibri"/>
                <a:ea typeface="Calibri"/>
                <a:cs typeface="Calibri"/>
                <a:sym typeface="Calibri"/>
              </a:rPr>
              <a:t>Text to Speech</a:t>
            </a:r>
            <a:endParaRPr/>
          </a:p>
          <a:p>
            <a:pPr marL="914400" lvl="0" indent="-40576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Char char="➔"/>
            </a:pPr>
            <a:r>
              <a:rPr lang="en-IN" sz="2790">
                <a:latin typeface="Calibri"/>
                <a:ea typeface="Calibri"/>
                <a:cs typeface="Calibri"/>
                <a:sym typeface="Calibri"/>
              </a:rPr>
              <a:t>Speech to Text</a:t>
            </a:r>
            <a:endParaRPr/>
          </a:p>
          <a:p>
            <a:pPr marL="914400" lvl="0" indent="-40576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Char char="➔"/>
            </a:pPr>
            <a:r>
              <a:rPr lang="en-IN" sz="2790">
                <a:latin typeface="Calibri"/>
                <a:ea typeface="Calibri"/>
                <a:cs typeface="Calibri"/>
                <a:sym typeface="Calibri"/>
              </a:rPr>
              <a:t>Image to Speech</a:t>
            </a:r>
            <a:endParaRPr/>
          </a:p>
          <a:p>
            <a:pPr marL="914400" lvl="0" indent="-40576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Char char="➔"/>
            </a:pPr>
            <a:r>
              <a:rPr lang="en-IN" sz="2790">
                <a:latin typeface="Calibri"/>
                <a:ea typeface="Calibri"/>
                <a:cs typeface="Calibri"/>
                <a:sym typeface="Calibri"/>
              </a:rPr>
              <a:t>File to Speech - Only Text files.</a:t>
            </a:r>
            <a:endParaRPr sz="279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79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576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90"/>
              <a:buFont typeface="Calibri"/>
              <a:buChar char="●"/>
            </a:pPr>
            <a:r>
              <a:rPr lang="en-IN" sz="2790">
                <a:latin typeface="Calibri"/>
                <a:ea typeface="Calibri"/>
                <a:cs typeface="Calibri"/>
                <a:sym typeface="Calibri"/>
              </a:rPr>
              <a:t>Working on Notification Reader.</a:t>
            </a:r>
            <a:endParaRPr sz="279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98c5948e0_0_5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/>
              <a:t>Demo Video</a:t>
            </a:r>
            <a:endParaRPr sz="4000" b="1"/>
          </a:p>
        </p:txBody>
      </p:sp>
      <p:sp>
        <p:nvSpPr>
          <p:cNvPr id="198" name="Google Shape;198;gb98c5948e0_0_5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5719" cy="3203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WhatsApp Video 2021-01-29 at 10.44.11 PM">
            <a:hlinkClick r:id="" action="ppaction://media"/>
            <a:extLst>
              <a:ext uri="{FF2B5EF4-FFF2-40B4-BE49-F238E27FC236}">
                <a16:creationId xmlns:a16="http://schemas.microsoft.com/office/drawing/2014/main" id="{36FF1538-25C0-4DC7-B85D-2EF54CD1C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9037" y="1278294"/>
            <a:ext cx="2922653" cy="5309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 descr="Happy National Thank You Day! - Inventionla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9556" y="1762125"/>
            <a:ext cx="76200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Widescreen</PresentationFormat>
  <Paragraphs>45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Noto Sans Symbols</vt:lpstr>
      <vt:lpstr>Wisp</vt:lpstr>
      <vt:lpstr>Tap-Tap Search </vt:lpstr>
      <vt:lpstr>Tap-Tap Search</vt:lpstr>
      <vt:lpstr>Technology Stack</vt:lpstr>
      <vt:lpstr>Modules</vt:lpstr>
      <vt:lpstr>Progress</vt:lpstr>
      <vt:lpstr>Demo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Tap-Tap Search </dc:title>
  <dc:creator>a sreshta</dc:creator>
  <cp:lastModifiedBy>Supriya Alla</cp:lastModifiedBy>
  <cp:revision>2</cp:revision>
  <dcterms:created xsi:type="dcterms:W3CDTF">2021-01-28T11:04:13Z</dcterms:created>
  <dcterms:modified xsi:type="dcterms:W3CDTF">2021-01-29T17:25:54Z</dcterms:modified>
</cp:coreProperties>
</file>